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1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2022/6/6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2022/6/6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263690" y="601625"/>
            <a:ext cx="89498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製卓上ポケットティッシュケース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153025" y="2788286"/>
            <a:ext cx="3522663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自社生産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シート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0.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３㎜厚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が適度な腰としなりを維持し、コストダウンに成功しました。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独自生産ラインにより１００万個以上にも対応可能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風邪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&amp;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花粉症対策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で季節アイテム提案可能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en-US" altLang="zh-CN" sz="16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zh-CN" altLang="en-US" sz="1600" dirty="0">
                <a:latin typeface="HG丸ｺﾞｼｯｸM-PRO" pitchFamily="50" charset="-128"/>
                <a:ea typeface="HG丸ｺﾞｼｯｸM-PRO" pitchFamily="50" charset="-128"/>
              </a:rPr>
              <a:t>円台</a:t>
            </a:r>
            <a:r>
              <a:rPr lang="en-US" altLang="zh-CN" sz="1600" dirty="0">
                <a:latin typeface="HG丸ｺﾞｼｯｸM-PRO" pitchFamily="50" charset="-128"/>
                <a:ea typeface="HG丸ｺﾞｼｯｸM-PRO" pitchFamily="50" charset="-128"/>
              </a:rPr>
              <a:t>+</a:t>
            </a:r>
            <a:r>
              <a:rPr lang="zh-CN" altLang="en-US" sz="1600" dirty="0">
                <a:latin typeface="HG丸ｺﾞｼｯｸM-PRO" pitchFamily="50" charset="-128"/>
                <a:ea typeface="HG丸ｺﾞｼｯｸM-PRO" pitchFamily="50" charset="-128"/>
              </a:rPr>
              <a:t>国産</a:t>
            </a:r>
            <a:r>
              <a:rPr lang="en-US" altLang="zh-CN" sz="1600" dirty="0">
                <a:latin typeface="HG丸ｺﾞｼｯｸM-PRO" pitchFamily="50" charset="-128"/>
                <a:ea typeface="HG丸ｺﾞｼｯｸM-PRO" pitchFamily="50" charset="-128"/>
              </a:rPr>
              <a:t>+</a:t>
            </a:r>
            <a:r>
              <a:rPr lang="zh-CN" altLang="en-US" sz="1600" dirty="0">
                <a:latin typeface="HG丸ｺﾞｼｯｸM-PRO" pitchFamily="50" charset="-128"/>
                <a:ea typeface="HG丸ｺﾞｼｯｸM-PRO" pitchFamily="50" charset="-128"/>
              </a:rPr>
              <a:t>大量部数対応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デスク周り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の提案に最適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153025" y="4410013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120×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87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（ﾎﾟﾘﾌﾟﾛﾋﾟﾚﾝ）高透明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0.3㎜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梱包：適量ﾀﾞﾝﾎﾞｰﾙ梱包</a:t>
            </a:r>
            <a:endParaRPr lang="en-US" altLang="ja-JP" sz="120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部材在庫生産日程　要ご相談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685" y="4432120"/>
            <a:ext cx="2745323" cy="145991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90" y="2019662"/>
            <a:ext cx="3585527" cy="239035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434</TotalTime>
  <Words>141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大山 真穂</cp:lastModifiedBy>
  <cp:revision>57</cp:revision>
  <cp:lastPrinted>2017-07-01T02:01:50Z</cp:lastPrinted>
  <dcterms:created xsi:type="dcterms:W3CDTF">2013-04-02T06:14:51Z</dcterms:created>
  <dcterms:modified xsi:type="dcterms:W3CDTF">2022-06-06T09:23:55Z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